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0" r:id="rId8"/>
    <p:sldId id="267" r:id="rId9"/>
    <p:sldId id="262" r:id="rId10"/>
    <p:sldId id="268" r:id="rId11"/>
    <p:sldId id="263" r:id="rId12"/>
    <p:sldId id="264" r:id="rId13"/>
    <p:sldId id="265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2E75"/>
    <a:srgbClr val="2C75C5"/>
    <a:srgbClr val="005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>
        <p:scale>
          <a:sx n="84" d="100"/>
          <a:sy n="84" d="100"/>
        </p:scale>
        <p:origin x="-109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2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9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5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2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6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6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7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FE89A91-E5B2-4B5C-BC1C-76DE565E8C84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F61640F-FB35-4741-A20B-390FF9E84B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94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1905"/>
            <a:ext cx="7886700" cy="38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1825625"/>
          </a:xfrm>
          <a:prstGeom prst="rect">
            <a:avLst/>
          </a:prstGeom>
          <a:solidFill>
            <a:srgbClr val="462E7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4" y="6023175"/>
            <a:ext cx="2101360" cy="6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811463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Amplifying the Next Generation of </a:t>
            </a:r>
            <a:br>
              <a:rPr lang="en-US" dirty="0"/>
            </a:br>
            <a:r>
              <a:rPr lang="en-US" dirty="0"/>
              <a:t>HLAA Leaders</a:t>
            </a:r>
          </a:p>
        </p:txBody>
      </p:sp>
    </p:spTree>
    <p:extLst>
      <p:ext uri="{BB962C8B-B14F-4D97-AF65-F5344CB8AC3E}">
        <p14:creationId xmlns:p14="http://schemas.microsoft.com/office/powerpoint/2010/main" val="362090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6687A-955F-4B02-A921-49EA20C0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4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DB784E-6FF3-4B3E-8B54-4628D131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" y="3214199"/>
            <a:ext cx="9144000" cy="18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FA8797-2717-427C-8067-C1EF14BA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91D8B75-EA71-4D11-95BD-EEDB5B9A06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2908241"/>
            <a:ext cx="78867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KIDS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-babysitter for families with kids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-have activities for kids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-keep it short and sweet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A48EB1E-A676-49B3-BC84-9F33A7B594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5"/>
          <a:stretch/>
        </p:blipFill>
        <p:spPr>
          <a:xfrm rot="5948097">
            <a:off x="5445709" y="2354342"/>
            <a:ext cx="3682287" cy="316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E23446-596F-4F52-AB13-8C61E3310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4587622-CC27-4FC7-B323-BA7C7A6AB8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2692797"/>
            <a:ext cx="309533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How often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-every other month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-take summer off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-consistent dates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-Plan in ADVANCE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0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27F55-0101-4C4C-BEDE-DFAC0609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719" y="513612"/>
            <a:ext cx="7420599" cy="1031216"/>
          </a:xfrm>
        </p:spPr>
        <p:txBody>
          <a:bodyPr anchor="b">
            <a:norm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6B1C50B-08BE-4D4A-BE6F-3D2561C9C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839" y="2279151"/>
            <a:ext cx="4643241" cy="342453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607803A-4E99-444E-94F7-8785CDDF5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 flipV="1">
            <a:off x="585115" y="1884045"/>
            <a:ext cx="2456751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2989BE6A-C309-418E-8ADD-1616A9805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041866" y="3222529"/>
            <a:ext cx="2432214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08FFFF4-18CE-41C6-878D-60659C4278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836029" y="2279151"/>
            <a:ext cx="2720298" cy="33871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Let IT go!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-Let others own it, to train them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2100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 Harvard Business Review says Millennials want to learn and grow!</a:t>
            </a:r>
            <a:endParaRPr kumimoji="0" lang="en-US" altLang="en-US" sz="2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1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-Let it go, let it go, let it go!!!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US" altLang="en-US" sz="2100" b="1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sz="2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18282A-D5D8-49D8-AA74-D7F3FAE854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r="-1" b="37249"/>
          <a:stretch/>
        </p:blipFill>
        <p:spPr>
          <a:xfrm>
            <a:off x="-6876" y="2763151"/>
            <a:ext cx="9150876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A8E7E4F-D560-4785-93C1-76B3F75BE3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60758" y="1197883"/>
            <a:ext cx="8057527" cy="22875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zh-CN" sz="4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Have fun!</a:t>
            </a:r>
            <a:endParaRPr kumimoji="0" lang="en-US" altLang="zh-CN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893D21-A94A-412F-8959-0ACA3D02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EEFEBF-A0F4-4DA7-B056-78FC5AEEC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Questions?</a:t>
            </a:r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2726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579A2-A070-4704-A84B-08ADC4FDB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C7E0B4-8AFB-4A36-B091-537EA1F33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Who are we? </a:t>
            </a:r>
          </a:p>
          <a:p>
            <a:pPr marL="0" indent="0">
              <a:buNone/>
            </a:pPr>
            <a:r>
              <a:rPr lang="en-US" b="1" dirty="0"/>
              <a:t>	Debra Deitz</a:t>
            </a:r>
          </a:p>
          <a:p>
            <a:pPr marL="0" indent="0">
              <a:buNone/>
            </a:pPr>
            <a:r>
              <a:rPr lang="en-US" b="1" dirty="0"/>
              <a:t>	Carrie Leising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A500079-C8EA-409A-A666-776DC8D17B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529" y="2021905"/>
            <a:ext cx="3135015" cy="351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ADCD2-B03F-428F-A549-D6C18E85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12A7291-35D7-4053-89CB-7874F377A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842" y="2033499"/>
            <a:ext cx="8244758" cy="377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6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F9F563-EB3C-41A3-8AAE-2FE37A00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AC84C6C-E8FD-462F-8730-6592E7BD64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0" y="2569687"/>
            <a:ext cx="7897226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dirty="0">
                <a:latin typeface="+mj-lt"/>
                <a:ea typeface="+mj-ea"/>
                <a:cs typeface="+mj-cs"/>
              </a:rPr>
              <a:t>Hitting rock bottom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-leader stepped down immediately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-poor communication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-chapter started shrinking due to lack of attendance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8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E993E2-8189-489E-BD49-A9532176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6649327-C427-4118-A1D1-F419E0D59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r="7004" b="-2"/>
          <a:stretch/>
        </p:blipFill>
        <p:spPr>
          <a:xfrm>
            <a:off x="628650" y="1904281"/>
            <a:ext cx="4674870" cy="4272681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9903189-130E-444B-8E6B-37688F2390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64708" y="2220685"/>
            <a:ext cx="2850642" cy="39562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altLang="en-US" sz="4400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Venues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-split it up north/south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-Free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-good parking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-bathrooms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-good acoustics!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3C6E7D-F2C2-422D-B0EC-5F9C64EC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D7DBFEF-58D3-44B2-95D9-0FFFC7A27F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1" y="2692798"/>
            <a:ext cx="78867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Must haves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-food, and good food too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-captioning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-mics/speakers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-PPTs (visuals)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2533AC61-ED22-4272-A277-77FDFC0341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30210" y="1701532"/>
            <a:ext cx="7810286" cy="0"/>
          </a:xfrm>
          <a:prstGeom prst="line">
            <a:avLst/>
          </a:prstGeom>
          <a:ln w="19050">
            <a:solidFill>
              <a:srgbClr val="8FDA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14B85195-B3F1-4B5C-8896-1F9E0670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2871787" cy="5032375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5200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Speaker ideas</a:t>
            </a:r>
            <a:endParaRPr lang="en-US" altLang="en-US" sz="52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-Young adult hearing aid dispenser on ALDs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</a:t>
            </a:r>
            <a:r>
              <a:rPr lang="en-US" altLang="en-US" b="1" dirty="0" err="1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Innocaption</a:t>
            </a:r>
            <a:r>
              <a:rPr lang="en-US" altLang="en-US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 App</a:t>
            </a:r>
            <a:endParaRPr lang="en-US" alt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-Navigating Healthcare w/ Hearing Loss</a:t>
            </a:r>
            <a:endParaRPr lang="en-US" alt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-Pizza Party</a:t>
            </a:r>
            <a:endParaRPr lang="en-US" altLang="en-US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-TWC and funding for ALDs, etc.</a:t>
            </a:r>
            <a:endParaRPr lang="en-US" altLang="en-US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xmlns="" id="{F5622E72-ABD4-4870-8838-1321C3FCE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0" r="17667" b="-4"/>
          <a:stretch/>
        </p:blipFill>
        <p:spPr>
          <a:xfrm rot="21600000">
            <a:off x="3802031" y="1944796"/>
            <a:ext cx="1796902" cy="386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1F4371-F504-4ECC-9868-419C9E6A0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" r="918" b="-1"/>
          <a:stretch/>
        </p:blipFill>
        <p:spPr>
          <a:xfrm>
            <a:off x="5724861" y="1942567"/>
            <a:ext cx="2790489" cy="22209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A7EB4B-C7D8-479E-A4A6-CE221E061A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8" r="-1" b="-1"/>
          <a:stretch/>
        </p:blipFill>
        <p:spPr>
          <a:xfrm rot="5400000">
            <a:off x="5457199" y="4602348"/>
            <a:ext cx="1469620" cy="936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C9DDE0B-A1F0-4779-AABC-0E094647A6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4" b="9"/>
          <a:stretch/>
        </p:blipFill>
        <p:spPr>
          <a:xfrm>
            <a:off x="6784720" y="4330622"/>
            <a:ext cx="1724787" cy="14764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5C1FF0-A5C2-4E46-B716-621C1E2FA62F}"/>
              </a:ext>
            </a:extLst>
          </p:cNvPr>
          <p:cNvSpPr txBox="1"/>
          <p:nvPr/>
        </p:nvSpPr>
        <p:spPr>
          <a:xfrm>
            <a:off x="2757715" y="3382655"/>
            <a:ext cx="6386285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HINT: Bring in the next generation!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4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2667E7-9123-45A1-B685-E81A4582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5009631-AACE-4024-A234-B34D4825FC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71" y="3135086"/>
            <a:ext cx="8164688" cy="14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FF7B9A-FD96-4632-A6AB-ABE5E49B1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347BDF6-6B0F-4A3D-BC51-5143B81827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1277" y="2109065"/>
            <a:ext cx="5206093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Promotion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-evite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-Social Media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-promote next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b="1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vent at current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event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-Email reminders more than once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-Redundancy, repeat, regurgitate, re-share the details many times, many ways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2E90A5-0877-4565-9CAF-3EDC80962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321" y="2148117"/>
            <a:ext cx="5945089" cy="272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49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216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Amplifying the Next Generation of  HLAA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CMIAV</dc:creator>
  <cp:lastModifiedBy>Amanda Watson</cp:lastModifiedBy>
  <cp:revision>23</cp:revision>
  <dcterms:created xsi:type="dcterms:W3CDTF">2017-03-02T17:05:59Z</dcterms:created>
  <dcterms:modified xsi:type="dcterms:W3CDTF">2019-04-26T18:04:49Z</dcterms:modified>
</cp:coreProperties>
</file>